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62" r:id="rId3"/>
    <p:sldId id="257" r:id="rId4"/>
    <p:sldId id="273" r:id="rId5"/>
    <p:sldId id="275" r:id="rId6"/>
    <p:sldId id="276" r:id="rId7"/>
    <p:sldId id="281" r:id="rId8"/>
    <p:sldId id="282" r:id="rId9"/>
    <p:sldId id="283" r:id="rId10"/>
    <p:sldId id="271" r:id="rId11"/>
    <p:sldId id="274" r:id="rId12"/>
    <p:sldId id="279" r:id="rId13"/>
    <p:sldId id="266" r:id="rId14"/>
    <p:sldId id="259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100"/>
    <a:srgbClr val="663366"/>
    <a:srgbClr val="595959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15/10/15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459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3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3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32" y="5562599"/>
            <a:ext cx="4379494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Construir sondas culturais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/>
              <a:t>Materiais das sondas para </a:t>
            </a:r>
            <a:r>
              <a:rPr lang="pt-PT" sz="3200" dirty="0" smtClean="0"/>
              <a:t>a funcionária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r>
              <a:rPr lang="pt-PT" sz="4000" dirty="0" smtClean="0"/>
              <a:t>Sonda para a funcionária de instituição de idosos 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2053" name="Picture 5" descr="C:\Users\Admin\AppData\Local\Microsoft\Windows\Temporary Internet Files\Content.IE5\C63R8ILV\07-1960nursegraphicretroclipart_zps6db95541[1]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58" y="2500884"/>
            <a:ext cx="1463040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8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Sonda para a </a:t>
            </a:r>
            <a:r>
              <a:rPr lang="pt-PT" dirty="0" smtClean="0"/>
              <a:t>funcionária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 específico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2052" name="Picture 4" descr="https://scontent-lhr3-1.xx.fbcdn.net/hphotos-xpa1/v/t34.0-12/12080937_10203829614341310_495570546_n.jpg?oh=0d05d17b9a7d6231d5897a9cf39ed465&amp;oe=561C367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1981199"/>
            <a:ext cx="3292091" cy="43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9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Sonda para a </a:t>
            </a:r>
            <a:r>
              <a:rPr lang="pt-PT" dirty="0" smtClean="0"/>
              <a:t>funcionária		2/2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82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1238" y="4829205"/>
            <a:ext cx="4038600" cy="933450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Distribuição pelo grupo de acompanhamento</a:t>
            </a:r>
            <a:endParaRPr lang="pt-PT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433136" y="1342134"/>
            <a:ext cx="3958389" cy="2070611"/>
          </a:xfrm>
        </p:spPr>
        <p:txBody>
          <a:bodyPr/>
          <a:lstStyle/>
          <a:p>
            <a:endParaRPr lang="pt-PT" sz="3600" dirty="0" smtClean="0"/>
          </a:p>
          <a:p>
            <a:r>
              <a:rPr lang="pt-PT" sz="3600" dirty="0" smtClean="0"/>
              <a:t>Distribuição das Sondas</a:t>
            </a:r>
            <a:endParaRPr lang="pt-PT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7077" r="3338"/>
          <a:stretch/>
        </p:blipFill>
        <p:spPr>
          <a:xfrm>
            <a:off x="4628441" y="228600"/>
            <a:ext cx="2057400" cy="203285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13342" t="3519" r="15691" b="1858"/>
          <a:stretch/>
        </p:blipFill>
        <p:spPr>
          <a:xfrm>
            <a:off x="6840538" y="2377439"/>
            <a:ext cx="2019300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Distribuição das </a:t>
            </a:r>
            <a:r>
              <a:rPr lang="pt-PT" dirty="0" smtClean="0"/>
              <a:t>Sondas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 smtClean="0"/>
              <a:t>Uma sonda por idoso.</a:t>
            </a:r>
          </a:p>
          <a:p>
            <a:r>
              <a:rPr lang="pt-PT" dirty="0" smtClean="0"/>
              <a:t>Uma sonda para a funcionária de instituições de idosos (lares).</a:t>
            </a:r>
          </a:p>
          <a:p>
            <a:r>
              <a:rPr lang="pt-PT" dirty="0" smtClean="0"/>
              <a:t>Uma sonda para a professora de informática,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</a:t>
            </a:r>
            <a:r>
              <a:rPr lang="pt-PT" dirty="0" smtClean="0"/>
              <a:t>Culturais</a:t>
            </a:r>
            <a:r>
              <a:rPr lang="pt-PT" dirty="0" smtClean="0"/>
              <a:t>	</a:t>
            </a:r>
            <a:r>
              <a:rPr lang="pt-PT" dirty="0"/>
              <a:t>	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Leitores 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MP3 - Oferta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6148" name="Picture 4" descr="http://img.alibaba.com/img/pb/263/157/654/654157263_23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3" y="2070284"/>
            <a:ext cx="4067432" cy="40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g01.a.alicdn.com/kf/HTB1MWM7HFXXXXaLaXXXq6xXFXXX3/High-quality-mini-metal-clip-MP3-Player-with-tf-card-slot-without-accessories-not-the-lowes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5" y="2853818"/>
            <a:ext cx="3488881" cy="25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6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 smtClean="0"/>
              <a:t>Materiais das sondas para os idosos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endParaRPr lang="pt-PT" sz="4000" dirty="0" smtClean="0"/>
          </a:p>
          <a:p>
            <a:r>
              <a:rPr lang="pt-PT" sz="4000" dirty="0" smtClean="0"/>
              <a:t>Sondas para os idosos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95288" y="333473"/>
            <a:ext cx="1954456" cy="151456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765" y="2569745"/>
            <a:ext cx="2060073" cy="15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1/5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Saco da sonda cultural e material de apoio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2" y="1690725"/>
            <a:ext cx="3375696" cy="49627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7" t="7408" r="20588" b="7513"/>
          <a:stretch/>
        </p:blipFill>
        <p:spPr>
          <a:xfrm rot="482166">
            <a:off x="4559159" y="2853077"/>
            <a:ext cx="3279877" cy="33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2/5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Diário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176337" y="2930303"/>
            <a:ext cx="5763126" cy="3301791"/>
            <a:chOff x="3380874" y="3255156"/>
            <a:chExt cx="5763126" cy="330179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874" y="3255156"/>
              <a:ext cx="5763126" cy="3301791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9" t="6869" r="50159" b="6485"/>
            <a:stretch/>
          </p:blipFill>
          <p:spPr>
            <a:xfrm rot="21219909">
              <a:off x="3495191" y="3743797"/>
              <a:ext cx="1850752" cy="2559639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9" y="1836821"/>
            <a:ext cx="2678028" cy="3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3/5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Caixas 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de cursos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7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4/5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”V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í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deos”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15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4/5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”Tabela de experi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ência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16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4/5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Tarefas ”Mapa”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79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Sondas para os idosos	</a:t>
            </a:r>
            <a:r>
              <a:rPr lang="pt-PT" dirty="0"/>
              <a:t>	</a:t>
            </a:r>
            <a:r>
              <a:rPr lang="pt-PT" dirty="0" smtClean="0"/>
              <a:t>4/5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2999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Resumo das sonda cultural dos idosos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832976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941</TotalTime>
  <Words>167</Words>
  <Application>Microsoft Macintosh PowerPoint</Application>
  <PresentationFormat>Apresentação no Ecrã (4:3)</PresentationFormat>
  <Paragraphs>40</Paragraphs>
  <Slides>15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Calibri</vt:lpstr>
      <vt:lpstr>Rockwell</vt:lpstr>
      <vt:lpstr>Wingdings</vt:lpstr>
      <vt:lpstr>Advantage</vt:lpstr>
      <vt:lpstr>Laboratório 3</vt:lpstr>
      <vt:lpstr>Materiais das sondas para os idosos</vt:lpstr>
      <vt:lpstr>Sondas para os idosos  1/5</vt:lpstr>
      <vt:lpstr>Sondas para os idosos  2/5</vt:lpstr>
      <vt:lpstr>Sondas para os idosos  3/5</vt:lpstr>
      <vt:lpstr>Sondas para os idosos  4/5</vt:lpstr>
      <vt:lpstr>Sondas para os idosos  4/5</vt:lpstr>
      <vt:lpstr>Sondas para os idosos  4/5</vt:lpstr>
      <vt:lpstr>Sondas para os idosos  4/5</vt:lpstr>
      <vt:lpstr>Materiais das sondas para a funcionária</vt:lpstr>
      <vt:lpstr>Sonda para a funcionária</vt:lpstr>
      <vt:lpstr>Sonda para a funcionária  2/2</vt:lpstr>
      <vt:lpstr>Distribuição pelo grupo de acompanhamento</vt:lpstr>
      <vt:lpstr>Distribuição das Sondas</vt:lpstr>
      <vt:lpstr>Sondas Culturais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85</cp:revision>
  <dcterms:created xsi:type="dcterms:W3CDTF">2015-09-22T22:39:51Z</dcterms:created>
  <dcterms:modified xsi:type="dcterms:W3CDTF">2015-10-15T19:44:11Z</dcterms:modified>
</cp:coreProperties>
</file>